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85" r:id="rId22"/>
    <p:sldId id="286" r:id="rId23"/>
    <p:sldId id="280" r:id="rId24"/>
    <p:sldId id="281" r:id="rId25"/>
    <p:sldId id="282" r:id="rId26"/>
    <p:sldId id="283" r:id="rId27"/>
    <p:sldId id="279" r:id="rId28"/>
    <p:sldId id="287" r:id="rId29"/>
    <p:sldId id="288" r:id="rId30"/>
    <p:sldId id="289" r:id="rId31"/>
    <p:sldId id="290" r:id="rId32"/>
    <p:sldId id="291" r:id="rId33"/>
    <p:sldId id="292" r:id="rId34"/>
    <p:sldId id="293" r:id="rId3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F07191FD-4CD0-4DF3-9770-28842CA7E2BF}">
          <p14:sldIdLst>
            <p14:sldId id="256"/>
            <p14:sldId id="257"/>
            <p14:sldId id="258"/>
            <p14:sldId id="259"/>
            <p14:sldId id="260"/>
            <p14:sldId id="261"/>
            <p14:sldId id="262"/>
            <p14:sldId id="263"/>
            <p14:sldId id="264"/>
            <p14:sldId id="265"/>
            <p14:sldId id="266"/>
            <p14:sldId id="267"/>
            <p14:sldId id="268"/>
            <p14:sldId id="269"/>
            <p14:sldId id="270"/>
            <p14:sldId id="271"/>
            <p14:sldId id="272"/>
            <p14:sldId id="273"/>
            <p14:sldId id="274"/>
            <p14:sldId id="275"/>
            <p14:sldId id="285"/>
            <p14:sldId id="286"/>
            <p14:sldId id="280"/>
            <p14:sldId id="281"/>
            <p14:sldId id="282"/>
            <p14:sldId id="283"/>
            <p14:sldId id="279"/>
            <p14:sldId id="287"/>
            <p14:sldId id="288"/>
            <p14:sldId id="289"/>
            <p14:sldId id="290"/>
            <p14:sldId id="291"/>
          </p14:sldIdLst>
        </p14:section>
        <p14:section name="Untitled Section" id="{59CBC4E2-12D4-4E69-886C-D4F5E639DB08}">
          <p14:sldIdLst>
            <p14:sldId id="292"/>
            <p14:sldId id="293"/>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68" d="100"/>
          <a:sy n="68" d="100"/>
        </p:scale>
        <p:origin x="1446" y="60"/>
      </p:cViewPr>
      <p:guideLst>
        <p:guide orient="horz" pos="2160"/>
        <p:guide pos="2880"/>
      </p:guideLst>
    </p:cSldViewPr>
  </p:slideViewPr>
  <p:notesTextViewPr>
    <p:cViewPr>
      <p:scale>
        <a:sx n="1" d="1"/>
        <a:sy n="1" d="1"/>
      </p:scale>
      <p:origin x="0" y="0"/>
    </p:cViewPr>
  </p:notesTextViewPr>
  <p:notesViewPr>
    <p:cSldViewPr>
      <p:cViewPr varScale="1">
        <p:scale>
          <a:sx n="65" d="100"/>
          <a:sy n="65" d="100"/>
        </p:scale>
        <p:origin x="-2658" y="-10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7DCDF8F-4C6C-4FE0-A9B8-27379190FC60}" type="datetimeFigureOut">
              <a:rPr lang="en-IN" smtClean="0"/>
              <a:t>23-07-2021</a:t>
            </a:fld>
            <a:endParaRPr lang="en-IN"/>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0D9EDE0-D4C2-4CAF-A59E-F8EF63C9A804}" type="slidenum">
              <a:rPr lang="en-IN" smtClean="0"/>
              <a:t>‹#›</a:t>
            </a:fld>
            <a:endParaRPr lang="en-IN"/>
          </a:p>
        </p:txBody>
      </p:sp>
    </p:spTree>
    <p:extLst>
      <p:ext uri="{BB962C8B-B14F-4D97-AF65-F5344CB8AC3E}">
        <p14:creationId xmlns:p14="http://schemas.microsoft.com/office/powerpoint/2010/main" val="1971082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fld id="{10D9EDE0-D4C2-4CAF-A59E-F8EF63C9A804}" type="slidenum">
              <a:rPr lang="en-IN" smtClean="0"/>
              <a:t>31</a:t>
            </a:fld>
            <a:endParaRPr lang="en-IN"/>
          </a:p>
        </p:txBody>
      </p:sp>
      <p:sp>
        <p:nvSpPr>
          <p:cNvPr id="5" name="Notes Placeholder 4"/>
          <p:cNvSpPr>
            <a:spLocks noGrp="1"/>
          </p:cNvSpPr>
          <p:nvPr>
            <p:ph type="body" sz="quarter" idx="11"/>
          </p:nvPr>
        </p:nvSpPr>
        <p:spPr/>
        <p:txBody>
          <a:bodyPr/>
          <a:lstStyle/>
          <a:p>
            <a:endParaRPr lang="en-IN"/>
          </a:p>
        </p:txBody>
      </p:sp>
    </p:spTree>
    <p:extLst>
      <p:ext uri="{BB962C8B-B14F-4D97-AF65-F5344CB8AC3E}">
        <p14:creationId xmlns:p14="http://schemas.microsoft.com/office/powerpoint/2010/main" val="36592344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fld id="{10D9EDE0-D4C2-4CAF-A59E-F8EF63C9A804}" type="slidenum">
              <a:rPr lang="en-IN" smtClean="0"/>
              <a:t>32</a:t>
            </a:fld>
            <a:endParaRPr lang="en-IN"/>
          </a:p>
        </p:txBody>
      </p:sp>
      <p:sp>
        <p:nvSpPr>
          <p:cNvPr id="5" name="Notes Placeholder 4"/>
          <p:cNvSpPr>
            <a:spLocks noGrp="1"/>
          </p:cNvSpPr>
          <p:nvPr>
            <p:ph type="body" sz="quarter" idx="11"/>
          </p:nvPr>
        </p:nvSpPr>
        <p:spPr/>
        <p:txBody>
          <a:bodyPr/>
          <a:lstStyle/>
          <a:p>
            <a:endParaRPr lang="en-IN"/>
          </a:p>
        </p:txBody>
      </p:sp>
    </p:spTree>
    <p:extLst>
      <p:ext uri="{BB962C8B-B14F-4D97-AF65-F5344CB8AC3E}">
        <p14:creationId xmlns:p14="http://schemas.microsoft.com/office/powerpoint/2010/main" val="33083420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21FB29D0-6F7F-4C39-B078-BA583A2006FF}" type="datetimeFigureOut">
              <a:rPr lang="en-IN" smtClean="0"/>
              <a:t>23-07-2021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C63DC920-B16B-46DE-952A-10B0F5D5B561}" type="slidenum">
              <a:rPr lang="en-IN" smtClean="0"/>
              <a:t>‹#›</a:t>
            </a:fld>
            <a:endParaRPr lang="en-IN"/>
          </a:p>
        </p:txBody>
      </p:sp>
    </p:spTree>
    <p:extLst>
      <p:ext uri="{BB962C8B-B14F-4D97-AF65-F5344CB8AC3E}">
        <p14:creationId xmlns:p14="http://schemas.microsoft.com/office/powerpoint/2010/main" val="217425750"/>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1FB29D0-6F7F-4C39-B078-BA583A2006FF}" type="datetimeFigureOut">
              <a:rPr lang="en-IN" smtClean="0"/>
              <a:t>23-07-2021</a:t>
            </a:fld>
            <a:endParaRPr lang="en-IN"/>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63DC920-B16B-46DE-952A-10B0F5D5B561}" type="slidenum">
              <a:rPr lang="en-IN" smtClean="0"/>
              <a:t>‹#›</a:t>
            </a:fld>
            <a:endParaRPr lang="en-IN"/>
          </a:p>
        </p:txBody>
      </p:sp>
    </p:spTree>
    <p:extLst>
      <p:ext uri="{BB962C8B-B14F-4D97-AF65-F5344CB8AC3E}">
        <p14:creationId xmlns:p14="http://schemas.microsoft.com/office/powerpoint/2010/main" val="1988497163"/>
      </p:ext>
    </p:extLst>
  </p:cSld>
  <p:clrMap bg1="lt1" tx1="dk1" bg2="lt2" tx2="dk2" accent1="accent1" accent2="accent2" accent3="accent3" accent4="accent4" accent5="accent5" accent6="accent6" hlink="hlink" folHlink="folHlink"/>
  <p:sldLayoutIdLst>
    <p:sldLayoutId id="2147483654" r:id="rId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hidden="1"/>
          <p:cNvSpPr>
            <a:spLocks noGrp="1"/>
          </p:cNvSpPr>
          <p:nvPr>
            <p:ph type="title"/>
          </p:nvPr>
        </p:nvSpPr>
        <p:spPr/>
        <p:txBody>
          <a:bodyPr>
            <a:normAutofit fontScale="90000"/>
          </a:bodyPr>
          <a:lstStyle/>
          <a:p>
            <a:r>
              <a:rPr lang="en-US" sz="7200">
                <a:solidFill>
                  <a:schemeClr val="accent3">
                    <a:lumMod val="75000"/>
                  </a:schemeClr>
                </a:solidFill>
                <a:latin typeface="Times New Roman" pitchFamily="18" charset="0"/>
                <a:cs typeface="Times New Roman" pitchFamily="18" charset="0"/>
              </a:rPr>
              <a:t>AR SOFTWARES</a:t>
            </a:r>
            <a:endParaRPr lang="en-IN" sz="7200" dirty="0">
              <a:solidFill>
                <a:schemeClr val="accent3">
                  <a:lumMod val="75000"/>
                </a:schemeClr>
              </a:solidFill>
              <a:latin typeface="Times New Roman" pitchFamily="18" charset="0"/>
              <a:cs typeface="Times New Roman" pitchFamily="18" charset="0"/>
            </a:endParaRPr>
          </a:p>
        </p:txBody>
      </p:sp>
      <p:pic>
        <p:nvPicPr>
          <p:cNvPr id="3" name="Picture 2"/>
          <p:cNvPicPr/>
          <p:nvPr/>
        </p:nvPicPr>
        <p:blipFill>
          <a:blip r:embed="rId2"/>
          <a:stretch>
            <a:fillRect/>
          </a:stretch>
        </p:blipFill>
        <p:spPr>
          <a:xfrm>
            <a:off x="0" y="0"/>
            <a:ext cx="9144000" cy="6858000"/>
          </a:xfrm>
          <a:prstGeom prst="rect">
            <a:avLst/>
          </a:prstGeom>
        </p:spPr>
      </p:pic>
    </p:spTree>
    <p:extLst>
      <p:ext uri="{BB962C8B-B14F-4D97-AF65-F5344CB8AC3E}">
        <p14:creationId xmlns:p14="http://schemas.microsoft.com/office/powerpoint/2010/main" val="4068284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hidden="1"/>
          <p:cNvSpPr>
            <a:spLocks noGrp="1"/>
          </p:cNvSpPr>
          <p:nvPr>
            <p:ph type="title"/>
          </p:nvPr>
        </p:nvSpPr>
        <p:spPr/>
        <p:txBody>
          <a:bodyPr/>
          <a:lstStyle/>
          <a:p>
            <a:r>
              <a:rPr lang="en-US">
                <a:solidFill>
                  <a:schemeClr val="tx2">
                    <a:lumMod val="60000"/>
                    <a:lumOff val="40000"/>
                  </a:schemeClr>
                </a:solidFill>
                <a:latin typeface="Times New Roman" pitchFamily="18" charset="0"/>
                <a:cs typeface="Times New Roman" pitchFamily="18" charset="0"/>
              </a:rPr>
              <a:t>Source Code Management</a:t>
            </a:r>
            <a:endParaRPr lang="en-IN" dirty="0">
              <a:solidFill>
                <a:schemeClr val="tx2">
                  <a:lumMod val="60000"/>
                  <a:lumOff val="40000"/>
                </a:schemeClr>
              </a:solidFill>
              <a:latin typeface="Times New Roman" pitchFamily="18" charset="0"/>
              <a:cs typeface="Times New Roman" pitchFamily="18" charset="0"/>
            </a:endParaRPr>
          </a:p>
        </p:txBody>
      </p:sp>
      <p:pic>
        <p:nvPicPr>
          <p:cNvPr id="3" name="Picture 2"/>
          <p:cNvPicPr/>
          <p:nvPr/>
        </p:nvPicPr>
        <p:blipFill>
          <a:blip r:embed="rId2"/>
          <a:stretch>
            <a:fillRect/>
          </a:stretch>
        </p:blipFill>
        <p:spPr>
          <a:xfrm>
            <a:off x="0" y="0"/>
            <a:ext cx="9144000" cy="6858000"/>
          </a:xfrm>
          <a:prstGeom prst="rect">
            <a:avLst/>
          </a:prstGeom>
        </p:spPr>
      </p:pic>
    </p:spTree>
    <p:extLst>
      <p:ext uri="{BB962C8B-B14F-4D97-AF65-F5344CB8AC3E}">
        <p14:creationId xmlns:p14="http://schemas.microsoft.com/office/powerpoint/2010/main" val="39857527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hidden="1"/>
          <p:cNvSpPr>
            <a:spLocks noGrp="1"/>
          </p:cNvSpPr>
          <p:nvPr>
            <p:ph type="title"/>
          </p:nvPr>
        </p:nvSpPr>
        <p:spPr/>
        <p:txBody>
          <a:bodyPr/>
          <a:lstStyle/>
          <a:p>
            <a:r>
              <a:rPr lang="en-US">
                <a:solidFill>
                  <a:srgbClr val="00B0F0"/>
                </a:solidFill>
              </a:rPr>
              <a:t>Centralized Version Control System</a:t>
            </a:r>
            <a:endParaRPr lang="en-IN" dirty="0">
              <a:solidFill>
                <a:srgbClr val="00B0F0"/>
              </a:solidFill>
            </a:endParaRPr>
          </a:p>
        </p:txBody>
      </p:sp>
      <p:pic>
        <p:nvPicPr>
          <p:cNvPr id="3" name="Picture 2"/>
          <p:cNvPicPr/>
          <p:nvPr/>
        </p:nvPicPr>
        <p:blipFill>
          <a:blip r:embed="rId2"/>
          <a:stretch>
            <a:fillRect/>
          </a:stretch>
        </p:blipFill>
        <p:spPr>
          <a:xfrm>
            <a:off x="0" y="0"/>
            <a:ext cx="9144000" cy="6858000"/>
          </a:xfrm>
          <a:prstGeom prst="rect">
            <a:avLst/>
          </a:prstGeom>
        </p:spPr>
      </p:pic>
    </p:spTree>
    <p:extLst>
      <p:ext uri="{BB962C8B-B14F-4D97-AF65-F5344CB8AC3E}">
        <p14:creationId xmlns:p14="http://schemas.microsoft.com/office/powerpoint/2010/main" val="31901929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hidden="1"/>
          <p:cNvSpPr>
            <a:spLocks noGrp="1"/>
          </p:cNvSpPr>
          <p:nvPr>
            <p:ph type="title"/>
          </p:nvPr>
        </p:nvSpPr>
        <p:spPr/>
        <p:txBody>
          <a:bodyPr/>
          <a:lstStyle/>
          <a:p>
            <a:r>
              <a:rPr lang="en-US">
                <a:solidFill>
                  <a:srgbClr val="00B0F0"/>
                </a:solidFill>
              </a:rPr>
              <a:t>Distributed Version Control System</a:t>
            </a:r>
            <a:endParaRPr lang="en-IN" dirty="0">
              <a:solidFill>
                <a:srgbClr val="00B0F0"/>
              </a:solidFill>
            </a:endParaRPr>
          </a:p>
        </p:txBody>
      </p:sp>
      <p:pic>
        <p:nvPicPr>
          <p:cNvPr id="3" name="Picture 2"/>
          <p:cNvPicPr/>
          <p:nvPr/>
        </p:nvPicPr>
        <p:blipFill>
          <a:blip r:embed="rId2"/>
          <a:stretch>
            <a:fillRect/>
          </a:stretch>
        </p:blipFill>
        <p:spPr>
          <a:xfrm>
            <a:off x="0" y="0"/>
            <a:ext cx="9144000" cy="6858000"/>
          </a:xfrm>
          <a:prstGeom prst="rect">
            <a:avLst/>
          </a:prstGeom>
        </p:spPr>
      </p:pic>
    </p:spTree>
    <p:extLst>
      <p:ext uri="{BB962C8B-B14F-4D97-AF65-F5344CB8AC3E}">
        <p14:creationId xmlns:p14="http://schemas.microsoft.com/office/powerpoint/2010/main" val="12602730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hidden="1"/>
          <p:cNvSpPr>
            <a:spLocks noGrp="1"/>
          </p:cNvSpPr>
          <p:nvPr>
            <p:ph type="title"/>
          </p:nvPr>
        </p:nvSpPr>
        <p:spPr/>
        <p:txBody>
          <a:bodyPr/>
          <a:lstStyle/>
          <a:p>
            <a:r>
              <a:rPr lang="en-US">
                <a:solidFill>
                  <a:srgbClr val="00B0F0"/>
                </a:solidFill>
              </a:rPr>
              <a:t>Version Control Tools</a:t>
            </a:r>
            <a:endParaRPr lang="en-IN" dirty="0">
              <a:solidFill>
                <a:srgbClr val="00B0F0"/>
              </a:solidFill>
            </a:endParaRPr>
          </a:p>
        </p:txBody>
      </p:sp>
      <p:pic>
        <p:nvPicPr>
          <p:cNvPr id="3" name="Picture 2"/>
          <p:cNvPicPr/>
          <p:nvPr/>
        </p:nvPicPr>
        <p:blipFill>
          <a:blip r:embed="rId2"/>
          <a:stretch>
            <a:fillRect/>
          </a:stretch>
        </p:blipFill>
        <p:spPr>
          <a:xfrm>
            <a:off x="0" y="0"/>
            <a:ext cx="9144000" cy="6858000"/>
          </a:xfrm>
          <a:prstGeom prst="rect">
            <a:avLst/>
          </a:prstGeom>
        </p:spPr>
      </p:pic>
    </p:spTree>
    <p:extLst>
      <p:ext uri="{BB962C8B-B14F-4D97-AF65-F5344CB8AC3E}">
        <p14:creationId xmlns:p14="http://schemas.microsoft.com/office/powerpoint/2010/main" val="19727230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hidden="1"/>
          <p:cNvSpPr>
            <a:spLocks noGrp="1"/>
          </p:cNvSpPr>
          <p:nvPr>
            <p:ph type="title"/>
          </p:nvPr>
        </p:nvSpPr>
        <p:spPr/>
        <p:txBody>
          <a:bodyPr/>
          <a:lstStyle/>
          <a:p>
            <a:r>
              <a:rPr lang="en-US">
                <a:solidFill>
                  <a:srgbClr val="00B0F0"/>
                </a:solidFill>
              </a:rPr>
              <a:t>Distributed Version Control System</a:t>
            </a:r>
            <a:endParaRPr lang="en-IN" dirty="0"/>
          </a:p>
        </p:txBody>
      </p:sp>
      <p:pic>
        <p:nvPicPr>
          <p:cNvPr id="3" name="Picture 2"/>
          <p:cNvPicPr/>
          <p:nvPr/>
        </p:nvPicPr>
        <p:blipFill>
          <a:blip r:embed="rId2"/>
          <a:stretch>
            <a:fillRect/>
          </a:stretch>
        </p:blipFill>
        <p:spPr>
          <a:xfrm>
            <a:off x="0" y="0"/>
            <a:ext cx="9144000" cy="6858000"/>
          </a:xfrm>
          <a:prstGeom prst="rect">
            <a:avLst/>
          </a:prstGeom>
        </p:spPr>
      </p:pic>
    </p:spTree>
    <p:extLst>
      <p:ext uri="{BB962C8B-B14F-4D97-AF65-F5344CB8AC3E}">
        <p14:creationId xmlns:p14="http://schemas.microsoft.com/office/powerpoint/2010/main" val="20409965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hidden="1"/>
          <p:cNvSpPr>
            <a:spLocks noGrp="1"/>
          </p:cNvSpPr>
          <p:nvPr>
            <p:ph type="title"/>
          </p:nvPr>
        </p:nvSpPr>
        <p:spPr/>
        <p:txBody>
          <a:bodyPr/>
          <a:lstStyle/>
          <a:p>
            <a:r>
              <a:rPr lang="en-US">
                <a:solidFill>
                  <a:schemeClr val="tx2">
                    <a:lumMod val="60000"/>
                    <a:lumOff val="40000"/>
                  </a:schemeClr>
                </a:solidFill>
              </a:rPr>
              <a:t>Source Code Repositories</a:t>
            </a:r>
            <a:endParaRPr lang="en-IN" dirty="0">
              <a:solidFill>
                <a:schemeClr val="tx2">
                  <a:lumMod val="60000"/>
                  <a:lumOff val="40000"/>
                </a:schemeClr>
              </a:solidFill>
            </a:endParaRPr>
          </a:p>
        </p:txBody>
      </p:sp>
      <p:pic>
        <p:nvPicPr>
          <p:cNvPr id="3" name="Picture 2"/>
          <p:cNvPicPr/>
          <p:nvPr/>
        </p:nvPicPr>
        <p:blipFill>
          <a:blip r:embed="rId2"/>
          <a:stretch>
            <a:fillRect/>
          </a:stretch>
        </p:blipFill>
        <p:spPr>
          <a:xfrm>
            <a:off x="0" y="0"/>
            <a:ext cx="9144000" cy="6858000"/>
          </a:xfrm>
          <a:prstGeom prst="rect">
            <a:avLst/>
          </a:prstGeom>
        </p:spPr>
      </p:pic>
    </p:spTree>
    <p:extLst>
      <p:ext uri="{BB962C8B-B14F-4D97-AF65-F5344CB8AC3E}">
        <p14:creationId xmlns:p14="http://schemas.microsoft.com/office/powerpoint/2010/main" val="15373362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hidden="1"/>
          <p:cNvSpPr>
            <a:spLocks noGrp="1"/>
          </p:cNvSpPr>
          <p:nvPr>
            <p:ph type="title"/>
          </p:nvPr>
        </p:nvSpPr>
        <p:spPr/>
        <p:txBody>
          <a:bodyPr/>
          <a:lstStyle/>
          <a:p>
            <a:r>
              <a:rPr lang="en-US">
                <a:solidFill>
                  <a:srgbClr val="00B0F0"/>
                </a:solidFill>
              </a:rPr>
              <a:t>Git</a:t>
            </a:r>
            <a:endParaRPr lang="en-IN" dirty="0">
              <a:solidFill>
                <a:srgbClr val="00B0F0"/>
              </a:solidFill>
            </a:endParaRPr>
          </a:p>
        </p:txBody>
      </p:sp>
      <p:pic>
        <p:nvPicPr>
          <p:cNvPr id="3" name="Picture 2"/>
          <p:cNvPicPr/>
          <p:nvPr/>
        </p:nvPicPr>
        <p:blipFill>
          <a:blip r:embed="rId2"/>
          <a:stretch>
            <a:fillRect/>
          </a:stretch>
        </p:blipFill>
        <p:spPr>
          <a:xfrm>
            <a:off x="0" y="0"/>
            <a:ext cx="9144000" cy="6858000"/>
          </a:xfrm>
          <a:prstGeom prst="rect">
            <a:avLst/>
          </a:prstGeom>
        </p:spPr>
      </p:pic>
    </p:spTree>
    <p:extLst>
      <p:ext uri="{BB962C8B-B14F-4D97-AF65-F5344CB8AC3E}">
        <p14:creationId xmlns:p14="http://schemas.microsoft.com/office/powerpoint/2010/main" val="37418352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hidden="1"/>
          <p:cNvSpPr>
            <a:spLocks noGrp="1"/>
          </p:cNvSpPr>
          <p:nvPr>
            <p:ph type="title"/>
          </p:nvPr>
        </p:nvSpPr>
        <p:spPr/>
        <p:txBody>
          <a:bodyPr/>
          <a:lstStyle/>
          <a:p>
            <a:r>
              <a:rPr lang="en-US">
                <a:solidFill>
                  <a:srgbClr val="00B0F0"/>
                </a:solidFill>
              </a:rPr>
              <a:t>Git Commands</a:t>
            </a:r>
            <a:endParaRPr lang="en-IN" dirty="0">
              <a:solidFill>
                <a:srgbClr val="00B0F0"/>
              </a:solidFill>
            </a:endParaRPr>
          </a:p>
        </p:txBody>
      </p:sp>
      <p:pic>
        <p:nvPicPr>
          <p:cNvPr id="3" name="Picture 2"/>
          <p:cNvPicPr/>
          <p:nvPr/>
        </p:nvPicPr>
        <p:blipFill>
          <a:blip r:embed="rId2"/>
          <a:stretch>
            <a:fillRect/>
          </a:stretch>
        </p:blipFill>
        <p:spPr>
          <a:xfrm>
            <a:off x="0" y="0"/>
            <a:ext cx="9144000" cy="6858000"/>
          </a:xfrm>
          <a:prstGeom prst="rect">
            <a:avLst/>
          </a:prstGeom>
        </p:spPr>
      </p:pic>
    </p:spTree>
    <p:extLst>
      <p:ext uri="{BB962C8B-B14F-4D97-AF65-F5344CB8AC3E}">
        <p14:creationId xmlns:p14="http://schemas.microsoft.com/office/powerpoint/2010/main" val="10830277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hidden="1"/>
          <p:cNvSpPr>
            <a:spLocks noGrp="1"/>
          </p:cNvSpPr>
          <p:nvPr>
            <p:ph type="title"/>
          </p:nvPr>
        </p:nvSpPr>
        <p:spPr/>
        <p:txBody>
          <a:bodyPr/>
          <a:lstStyle/>
          <a:p>
            <a:r>
              <a:rPr lang="en-US">
                <a:solidFill>
                  <a:srgbClr val="00B0F0"/>
                </a:solidFill>
              </a:rPr>
              <a:t>Git Commands</a:t>
            </a:r>
            <a:endParaRPr lang="en-IN" dirty="0">
              <a:solidFill>
                <a:srgbClr val="00B0F0"/>
              </a:solidFill>
            </a:endParaRPr>
          </a:p>
        </p:txBody>
      </p:sp>
      <p:pic>
        <p:nvPicPr>
          <p:cNvPr id="3" name="Picture 2"/>
          <p:cNvPicPr/>
          <p:nvPr/>
        </p:nvPicPr>
        <p:blipFill>
          <a:blip r:embed="rId2"/>
          <a:stretch>
            <a:fillRect/>
          </a:stretch>
        </p:blipFill>
        <p:spPr>
          <a:xfrm>
            <a:off x="0" y="0"/>
            <a:ext cx="9144000" cy="6858000"/>
          </a:xfrm>
          <a:prstGeom prst="rect">
            <a:avLst/>
          </a:prstGeom>
        </p:spPr>
      </p:pic>
    </p:spTree>
    <p:extLst>
      <p:ext uri="{BB962C8B-B14F-4D97-AF65-F5344CB8AC3E}">
        <p14:creationId xmlns:p14="http://schemas.microsoft.com/office/powerpoint/2010/main" val="29708626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hidden="1"/>
          <p:cNvSpPr>
            <a:spLocks noGrp="1"/>
          </p:cNvSpPr>
          <p:nvPr>
            <p:ph type="title"/>
          </p:nvPr>
        </p:nvSpPr>
        <p:spPr/>
        <p:txBody>
          <a:bodyPr/>
          <a:lstStyle/>
          <a:p>
            <a:r>
              <a:rPr lang="en-US">
                <a:solidFill>
                  <a:srgbClr val="00B0F0"/>
                </a:solidFill>
              </a:rPr>
              <a:t>Git Commands</a:t>
            </a:r>
            <a:endParaRPr lang="en-IN" dirty="0">
              <a:solidFill>
                <a:srgbClr val="00B0F0"/>
              </a:solidFill>
            </a:endParaRPr>
          </a:p>
        </p:txBody>
      </p:sp>
      <p:pic>
        <p:nvPicPr>
          <p:cNvPr id="3" name="Picture 2"/>
          <p:cNvPicPr/>
          <p:nvPr/>
        </p:nvPicPr>
        <p:blipFill>
          <a:blip r:embed="rId2"/>
          <a:stretch>
            <a:fillRect/>
          </a:stretch>
        </p:blipFill>
        <p:spPr>
          <a:xfrm>
            <a:off x="0" y="0"/>
            <a:ext cx="9144000" cy="6858000"/>
          </a:xfrm>
          <a:prstGeom prst="rect">
            <a:avLst/>
          </a:prstGeom>
        </p:spPr>
      </p:pic>
    </p:spTree>
    <p:extLst>
      <p:ext uri="{BB962C8B-B14F-4D97-AF65-F5344CB8AC3E}">
        <p14:creationId xmlns:p14="http://schemas.microsoft.com/office/powerpoint/2010/main" val="26724014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hidden="1"/>
          <p:cNvSpPr>
            <a:spLocks noGrp="1"/>
          </p:cNvSpPr>
          <p:nvPr>
            <p:ph type="title"/>
          </p:nvPr>
        </p:nvSpPr>
        <p:spPr/>
        <p:txBody>
          <a:bodyPr/>
          <a:lstStyle/>
          <a:p>
            <a:r>
              <a:rPr lang="en-US">
                <a:solidFill>
                  <a:schemeClr val="accent4">
                    <a:lumMod val="75000"/>
                  </a:schemeClr>
                </a:solidFill>
                <a:latin typeface="Times New Roman" pitchFamily="18" charset="0"/>
                <a:cs typeface="Times New Roman" pitchFamily="18" charset="0"/>
              </a:rPr>
              <a:t>Water Fall Method</a:t>
            </a:r>
            <a:endParaRPr lang="en-IN" dirty="0">
              <a:solidFill>
                <a:schemeClr val="accent4">
                  <a:lumMod val="75000"/>
                </a:schemeClr>
              </a:solidFill>
              <a:latin typeface="Times New Roman" pitchFamily="18" charset="0"/>
              <a:cs typeface="Times New Roman" pitchFamily="18" charset="0"/>
            </a:endParaRPr>
          </a:p>
        </p:txBody>
      </p:sp>
      <p:pic>
        <p:nvPicPr>
          <p:cNvPr id="3" name="Picture 2"/>
          <p:cNvPicPr/>
          <p:nvPr/>
        </p:nvPicPr>
        <p:blipFill>
          <a:blip r:embed="rId2"/>
          <a:stretch>
            <a:fillRect/>
          </a:stretch>
        </p:blipFill>
        <p:spPr>
          <a:xfrm>
            <a:off x="0" y="0"/>
            <a:ext cx="9144000" cy="6858000"/>
          </a:xfrm>
          <a:prstGeom prst="rect">
            <a:avLst/>
          </a:prstGeom>
        </p:spPr>
      </p:pic>
    </p:spTree>
    <p:extLst>
      <p:ext uri="{BB962C8B-B14F-4D97-AF65-F5344CB8AC3E}">
        <p14:creationId xmlns:p14="http://schemas.microsoft.com/office/powerpoint/2010/main" val="23854931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hidden="1"/>
          <p:cNvSpPr>
            <a:spLocks noGrp="1"/>
          </p:cNvSpPr>
          <p:nvPr>
            <p:ph type="title"/>
          </p:nvPr>
        </p:nvSpPr>
        <p:spPr/>
        <p:txBody>
          <a:bodyPr/>
          <a:lstStyle/>
          <a:p>
            <a:r>
              <a:rPr lang="en-US">
                <a:solidFill>
                  <a:schemeClr val="tx2">
                    <a:lumMod val="60000"/>
                    <a:lumOff val="40000"/>
                  </a:schemeClr>
                </a:solidFill>
              </a:rPr>
              <a:t>CI/CD</a:t>
            </a:r>
            <a:endParaRPr lang="en-IN" dirty="0">
              <a:solidFill>
                <a:schemeClr val="tx2">
                  <a:lumMod val="60000"/>
                  <a:lumOff val="40000"/>
                </a:schemeClr>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186573926"/>
      </p:ext>
    </p:extLst>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3" name="Picture 2"/>
          <p:cNvPicPr/>
          <p:nvPr/>
        </p:nvPicPr>
        <p:blipFill>
          <a:blip r:embed="rId2"/>
          <a:stretch>
            <a:fillRect/>
          </a:stretch>
        </p:blipFill>
        <p:spPr>
          <a:xfrm>
            <a:off x="290" y="0"/>
            <a:ext cx="9144000" cy="6858000"/>
          </a:xfrm>
          <a:prstGeom prst="rect">
            <a:avLst/>
          </a:prstGeom>
        </p:spPr>
      </p:pic>
    </p:spTree>
    <p:extLst>
      <p:ext uri="{BB962C8B-B14F-4D97-AF65-F5344CB8AC3E}">
        <p14:creationId xmlns:p14="http://schemas.microsoft.com/office/powerpoint/2010/main" val="4172886575"/>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3" name="Picture 2"/>
          <p:cNvPicPr/>
          <p:nvPr/>
        </p:nvPicPr>
        <p:blipFill>
          <a:blip r:embed="rId2"/>
          <a:stretch>
            <a:fillRect/>
          </a:stretch>
        </p:blipFill>
        <p:spPr>
          <a:xfrm>
            <a:off x="0" y="0"/>
            <a:ext cx="9144000" cy="6858000"/>
          </a:xfrm>
          <a:prstGeom prst="rect">
            <a:avLst/>
          </a:prstGeom>
        </p:spPr>
      </p:pic>
    </p:spTree>
    <p:extLst>
      <p:ext uri="{BB962C8B-B14F-4D97-AF65-F5344CB8AC3E}">
        <p14:creationId xmlns:p14="http://schemas.microsoft.com/office/powerpoint/2010/main" val="3364598828"/>
      </p:ext>
    </p:extLst>
  </p:cSld>
  <p:clrMapOvr>
    <a:masterClrMapping/>
  </p:clrMapOvr>
  <p:transition spd="slow">
    <p:randomBar dir="vert"/>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853923942"/>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3">
              <a:lumMod val="75000"/>
            </a:schemeClr>
          </a:solidFill>
        </p:spPr>
        <p:txBody>
          <a:bodyPr/>
          <a:lstStyle/>
          <a:p>
            <a:r>
              <a:rPr lang="en-US" dirty="0"/>
              <a:t>Process before Jenkins</a:t>
            </a:r>
            <a:endParaRPr lang="en-IN"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7544" y="1556792"/>
            <a:ext cx="8568952" cy="4608512"/>
          </a:xfrm>
          <a:prstGeom prst="rect">
            <a:avLst/>
          </a:prstGeom>
        </p:spPr>
      </p:pic>
    </p:spTree>
    <p:extLst>
      <p:ext uri="{BB962C8B-B14F-4D97-AF65-F5344CB8AC3E}">
        <p14:creationId xmlns:p14="http://schemas.microsoft.com/office/powerpoint/2010/main" val="1030804902"/>
      </p:ext>
    </p:extLst>
  </p:cSld>
  <p:clrMapOvr>
    <a:masterClrMapping/>
  </p:clrMapOvr>
  <p:transition spd="slow">
    <p:randomBar dir="vert"/>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3">
              <a:lumMod val="75000"/>
            </a:schemeClr>
          </a:solidFill>
        </p:spPr>
        <p:txBody>
          <a:bodyPr/>
          <a:lstStyle/>
          <a:p>
            <a:r>
              <a:rPr lang="en-US" dirty="0"/>
              <a:t>Problems before using Jenkins</a:t>
            </a:r>
            <a:endParaRPr lang="en-IN"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7544" y="1404884"/>
            <a:ext cx="8208912" cy="5453116"/>
          </a:xfrm>
          <a:prstGeom prst="rect">
            <a:avLst/>
          </a:prstGeom>
        </p:spPr>
      </p:pic>
    </p:spTree>
    <p:extLst>
      <p:ext uri="{BB962C8B-B14F-4D97-AF65-F5344CB8AC3E}">
        <p14:creationId xmlns:p14="http://schemas.microsoft.com/office/powerpoint/2010/main" val="29770357"/>
      </p:ext>
    </p:extLst>
  </p:cSld>
  <p:clrMapOvr>
    <a:masterClrMapping/>
  </p:clrMapOvr>
  <p:transition spd="slow">
    <p:pull/>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3">
              <a:lumMod val="75000"/>
            </a:schemeClr>
          </a:solidFill>
        </p:spPr>
        <p:txBody>
          <a:bodyPr/>
          <a:lstStyle/>
          <a:p>
            <a:r>
              <a:rPr lang="en-US" dirty="0"/>
              <a:t>Problems before using Jenkins</a:t>
            </a:r>
            <a:endParaRPr lang="en-IN"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7544" y="1375303"/>
            <a:ext cx="8208912" cy="5482697"/>
          </a:xfrm>
          <a:prstGeom prst="rect">
            <a:avLst/>
          </a:prstGeom>
        </p:spPr>
      </p:pic>
    </p:spTree>
    <p:extLst>
      <p:ext uri="{BB962C8B-B14F-4D97-AF65-F5344CB8AC3E}">
        <p14:creationId xmlns:p14="http://schemas.microsoft.com/office/powerpoint/2010/main" val="2757098728"/>
      </p:ext>
    </p:extLst>
  </p:cSld>
  <p:clrMapOvr>
    <a:masterClrMapping/>
  </p:clrMapOvr>
  <p:transition spd="slow">
    <p:cover/>
  </p:transition>
</p:sld>
</file>

<file path=ppt/slides/slide2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hidden="1"/>
          <p:cNvSpPr>
            <a:spLocks noGrp="1"/>
          </p:cNvSpPr>
          <p:nvPr>
            <p:ph type="title"/>
          </p:nvPr>
        </p:nvSpPr>
        <p:spPr/>
        <p:txBody>
          <a:bodyPr/>
          <a:lstStyle/>
          <a:p>
            <a:endParaRPr lang="en-IN"/>
          </a:p>
        </p:txBody>
      </p:sp>
      <p:pic>
        <p:nvPicPr>
          <p:cNvPr id="3" name="Picture 2"/>
          <p:cNvPicPr/>
          <p:nvPr/>
        </p:nvPicPr>
        <p:blipFill>
          <a:blip r:embed="rId2"/>
          <a:stretch>
            <a:fillRect/>
          </a:stretch>
        </p:blipFill>
        <p:spPr>
          <a:xfrm>
            <a:off x="0" y="0"/>
            <a:ext cx="9144000" cy="6858000"/>
          </a:xfrm>
          <a:prstGeom prst="rect">
            <a:avLst/>
          </a:prstGeom>
        </p:spPr>
      </p:pic>
    </p:spTree>
    <p:extLst>
      <p:ext uri="{BB962C8B-B14F-4D97-AF65-F5344CB8AC3E}">
        <p14:creationId xmlns:p14="http://schemas.microsoft.com/office/powerpoint/2010/main" val="3997986248"/>
      </p:ext>
    </p:extLst>
  </p:cSld>
  <p:clrMapOvr>
    <a:masterClrMapping/>
  </p:clrMapOvr>
  <mc:AlternateContent xmlns:mc="http://schemas.openxmlformats.org/markup-compatibility/2006" xmlns:p14="http://schemas.microsoft.com/office/powerpoint/2010/main">
    <mc:Choice Requires="p14">
      <p:transition spd="slow" p14:dur="3000">
        <p14:shred/>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4254930707"/>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741368"/>
          </a:xfrm>
          <a:prstGeom prst="rect">
            <a:avLst/>
          </a:prstGeom>
        </p:spPr>
      </p:pic>
    </p:spTree>
    <p:extLst>
      <p:ext uri="{BB962C8B-B14F-4D97-AF65-F5344CB8AC3E}">
        <p14:creationId xmlns:p14="http://schemas.microsoft.com/office/powerpoint/2010/main" val="3573170102"/>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hidden="1"/>
          <p:cNvSpPr>
            <a:spLocks noGrp="1"/>
          </p:cNvSpPr>
          <p:nvPr>
            <p:ph type="title"/>
          </p:nvPr>
        </p:nvSpPr>
        <p:spPr/>
        <p:txBody>
          <a:bodyPr/>
          <a:lstStyle/>
          <a:p>
            <a:r>
              <a:rPr lang="en-US" sz="4800">
                <a:solidFill>
                  <a:schemeClr val="accent6">
                    <a:lumMod val="75000"/>
                  </a:schemeClr>
                </a:solidFill>
                <a:latin typeface="Times New Roman" pitchFamily="18" charset="0"/>
                <a:cs typeface="Times New Roman" pitchFamily="18" charset="0"/>
              </a:rPr>
              <a:t>Drawbacks of WFM</a:t>
            </a:r>
            <a:endParaRPr lang="en-IN" sz="4800" dirty="0">
              <a:solidFill>
                <a:schemeClr val="accent6">
                  <a:lumMod val="75000"/>
                </a:schemeClr>
              </a:solidFill>
              <a:latin typeface="Times New Roman" pitchFamily="18" charset="0"/>
              <a:cs typeface="Times New Roman" pitchFamily="18" charset="0"/>
            </a:endParaRPr>
          </a:p>
        </p:txBody>
      </p:sp>
      <p:pic>
        <p:nvPicPr>
          <p:cNvPr id="3" name="Picture 2"/>
          <p:cNvPicPr/>
          <p:nvPr/>
        </p:nvPicPr>
        <p:blipFill>
          <a:blip r:embed="rId2"/>
          <a:stretch>
            <a:fillRect/>
          </a:stretch>
        </p:blipFill>
        <p:spPr>
          <a:xfrm>
            <a:off x="0" y="0"/>
            <a:ext cx="9144000" cy="6858000"/>
          </a:xfrm>
          <a:prstGeom prst="rect">
            <a:avLst/>
          </a:prstGeom>
        </p:spPr>
      </p:pic>
    </p:spTree>
    <p:extLst>
      <p:ext uri="{BB962C8B-B14F-4D97-AF65-F5344CB8AC3E}">
        <p14:creationId xmlns:p14="http://schemas.microsoft.com/office/powerpoint/2010/main" val="120183432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298124697"/>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endParaRPr lang="en-IN"/>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2629740946"/>
      </p:ext>
    </p:extLst>
  </p:cSld>
  <p:clrMapOvr>
    <a:masterClrMapping/>
  </p:clrMapOvr>
  <p:transition spd="slow">
    <p:pull/>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solidFill>
                  <a:schemeClr val="tx2">
                    <a:lumMod val="40000"/>
                    <a:lumOff val="60000"/>
                  </a:schemeClr>
                </a:solidFill>
              </a:rPr>
              <a:t>Jenkins Slave</a:t>
            </a:r>
            <a:endParaRPr lang="en-IN" dirty="0">
              <a:solidFill>
                <a:schemeClr val="tx2">
                  <a:lumMod val="40000"/>
                  <a:lumOff val="60000"/>
                </a:schemeClr>
              </a:solidFill>
            </a:endParaRPr>
          </a:p>
        </p:txBody>
      </p:sp>
      <p:pic>
        <p:nvPicPr>
          <p:cNvPr id="5" name="Picture 4" descr="Graphical user interface, website&#10;&#10;Description automatically generated">
            <a:extLst>
              <a:ext uri="{FF2B5EF4-FFF2-40B4-BE49-F238E27FC236}">
                <a16:creationId xmlns:a16="http://schemas.microsoft.com/office/drawing/2014/main" id="{0F33CB40-F305-4150-98EB-85200EA601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556792"/>
            <a:ext cx="8363272" cy="4896544"/>
          </a:xfrm>
          <a:prstGeom prst="rect">
            <a:avLst/>
          </a:prstGeom>
        </p:spPr>
      </p:pic>
    </p:spTree>
    <p:extLst>
      <p:ext uri="{BB962C8B-B14F-4D97-AF65-F5344CB8AC3E}">
        <p14:creationId xmlns:p14="http://schemas.microsoft.com/office/powerpoint/2010/main" val="222303604"/>
      </p:ext>
    </p:extLst>
  </p:cSld>
  <p:clrMapOvr>
    <a:masterClrMapping/>
  </p:clrMapOvr>
  <p:transition spd="slow">
    <p:pull/>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9F416B-1783-4A6D-8438-B61BC24BC172}"/>
              </a:ext>
            </a:extLst>
          </p:cNvPr>
          <p:cNvSpPr>
            <a:spLocks noGrp="1"/>
          </p:cNvSpPr>
          <p:nvPr>
            <p:ph type="title"/>
          </p:nvPr>
        </p:nvSpPr>
        <p:spPr>
          <a:xfrm>
            <a:off x="179512" y="274638"/>
            <a:ext cx="8507288" cy="6322714"/>
          </a:xfrm>
        </p:spPr>
        <p:txBody>
          <a:bodyPr>
            <a:normAutofit/>
          </a:bodyPr>
          <a:lstStyle/>
          <a:p>
            <a:pPr algn="just"/>
            <a:r>
              <a:rPr lang="en-US" dirty="0">
                <a:solidFill>
                  <a:schemeClr val="tx2">
                    <a:lumMod val="40000"/>
                    <a:lumOff val="60000"/>
                  </a:schemeClr>
                </a:solidFill>
              </a:rPr>
              <a:t>    </a:t>
            </a:r>
            <a:r>
              <a:rPr lang="en-US" dirty="0" err="1">
                <a:solidFill>
                  <a:schemeClr val="tx2">
                    <a:lumMod val="40000"/>
                    <a:lumOff val="60000"/>
                  </a:schemeClr>
                </a:solidFill>
              </a:rPr>
              <a:t>JenkinsSlaves</a:t>
            </a:r>
            <a:br>
              <a:rPr lang="en-US" dirty="0">
                <a:solidFill>
                  <a:schemeClr val="tx2">
                    <a:lumMod val="40000"/>
                    <a:lumOff val="60000"/>
                  </a:schemeClr>
                </a:solidFill>
              </a:rPr>
            </a:br>
            <a:r>
              <a:rPr lang="en-US" sz="2700" b="0" i="0" dirty="0">
                <a:solidFill>
                  <a:srgbClr val="212529"/>
                </a:solidFill>
                <a:effectLst/>
                <a:latin typeface="system-ui"/>
              </a:rPr>
              <a:t>Jenkins is an awesome Continuous Integration tool which allows you to add multiple slaves as per your project requirement to a central Master server.</a:t>
            </a:r>
            <a:br>
              <a:rPr lang="en-US" sz="2700" b="0" i="0" dirty="0">
                <a:solidFill>
                  <a:srgbClr val="212529"/>
                </a:solidFill>
                <a:effectLst/>
                <a:latin typeface="system-ui"/>
              </a:rPr>
            </a:br>
            <a:r>
              <a:rPr lang="en-US" sz="2700" b="0" i="0" dirty="0">
                <a:solidFill>
                  <a:srgbClr val="212529"/>
                </a:solidFill>
                <a:effectLst/>
                <a:latin typeface="system-ui"/>
              </a:rPr>
              <a:t>In distributed environment, we need different machines for different purposes. </a:t>
            </a:r>
            <a:br>
              <a:rPr lang="en-US" sz="2700" b="0" i="0" dirty="0">
                <a:solidFill>
                  <a:srgbClr val="212529"/>
                </a:solidFill>
                <a:effectLst/>
                <a:latin typeface="system-ui"/>
              </a:rPr>
            </a:br>
            <a:r>
              <a:rPr lang="en-US" sz="2700" b="0" i="0" dirty="0">
                <a:solidFill>
                  <a:srgbClr val="212529"/>
                </a:solidFill>
                <a:effectLst/>
                <a:latin typeface="system-ui"/>
              </a:rPr>
              <a:t>For example, we may need machine1(Ubuntu) to run some process and machine2(CentOS) to run some other process.       For such distribution, Jenkins Master Slave configuration comes to the rescue.</a:t>
            </a:r>
            <a:br>
              <a:rPr lang="en-US" b="0" i="0" dirty="0">
                <a:solidFill>
                  <a:srgbClr val="212529"/>
                </a:solidFill>
                <a:effectLst/>
                <a:latin typeface="system-ui"/>
              </a:rPr>
            </a:br>
            <a:br>
              <a:rPr lang="en-US" dirty="0">
                <a:solidFill>
                  <a:schemeClr val="tx2">
                    <a:lumMod val="40000"/>
                    <a:lumOff val="60000"/>
                  </a:schemeClr>
                </a:solidFill>
              </a:rPr>
            </a:br>
            <a:endParaRPr lang="en-IN" dirty="0">
              <a:solidFill>
                <a:schemeClr val="tx2">
                  <a:lumMod val="40000"/>
                  <a:lumOff val="60000"/>
                </a:schemeClr>
              </a:solidFill>
            </a:endParaRPr>
          </a:p>
        </p:txBody>
      </p:sp>
    </p:spTree>
    <p:extLst>
      <p:ext uri="{BB962C8B-B14F-4D97-AF65-F5344CB8AC3E}">
        <p14:creationId xmlns:p14="http://schemas.microsoft.com/office/powerpoint/2010/main" val="40993869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5EB05E-B24C-4C26-A41E-0CA6E1618846}"/>
              </a:ext>
            </a:extLst>
          </p:cNvPr>
          <p:cNvSpPr>
            <a:spLocks noGrp="1"/>
          </p:cNvSpPr>
          <p:nvPr>
            <p:ph type="title"/>
          </p:nvPr>
        </p:nvSpPr>
        <p:spPr/>
        <p:txBody>
          <a:bodyPr>
            <a:normAutofit/>
          </a:bodyPr>
          <a:lstStyle/>
          <a:p>
            <a:r>
              <a:rPr lang="en-US" dirty="0">
                <a:solidFill>
                  <a:schemeClr val="accent3">
                    <a:lumMod val="75000"/>
                  </a:schemeClr>
                </a:solidFill>
              </a:rPr>
              <a:t>Distribute Slave Architecture</a:t>
            </a:r>
            <a:endParaRPr lang="en-IN" dirty="0">
              <a:solidFill>
                <a:schemeClr val="accent3">
                  <a:lumMod val="75000"/>
                </a:schemeClr>
              </a:solidFill>
            </a:endParaRPr>
          </a:p>
        </p:txBody>
      </p:sp>
      <p:pic>
        <p:nvPicPr>
          <p:cNvPr id="4" name="Picture 3" descr="Diagram&#10;&#10;Description automatically generated with medium confidence">
            <a:extLst>
              <a:ext uri="{FF2B5EF4-FFF2-40B4-BE49-F238E27FC236}">
                <a16:creationId xmlns:a16="http://schemas.microsoft.com/office/drawing/2014/main" id="{BF1F6560-0D26-4457-8562-DB70BF3E34B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9075" y="1557337"/>
            <a:ext cx="8467725" cy="4679975"/>
          </a:xfrm>
          <a:prstGeom prst="rect">
            <a:avLst/>
          </a:prstGeom>
        </p:spPr>
      </p:pic>
    </p:spTree>
    <p:extLst>
      <p:ext uri="{BB962C8B-B14F-4D97-AF65-F5344CB8AC3E}">
        <p14:creationId xmlns:p14="http://schemas.microsoft.com/office/powerpoint/2010/main" val="32102495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hidden="1"/>
          <p:cNvSpPr>
            <a:spLocks noGrp="1"/>
          </p:cNvSpPr>
          <p:nvPr>
            <p:ph type="title"/>
          </p:nvPr>
        </p:nvSpPr>
        <p:spPr/>
        <p:txBody>
          <a:bodyPr/>
          <a:lstStyle/>
          <a:p>
            <a:r>
              <a:rPr lang="en-US" sz="5400">
                <a:solidFill>
                  <a:schemeClr val="accent5"/>
                </a:solidFill>
                <a:latin typeface="Times New Roman" pitchFamily="18" charset="0"/>
                <a:cs typeface="Times New Roman" pitchFamily="18" charset="0"/>
              </a:rPr>
              <a:t>Agile Methodology</a:t>
            </a:r>
            <a:endParaRPr lang="en-IN" sz="5400" dirty="0">
              <a:solidFill>
                <a:schemeClr val="accent5"/>
              </a:solidFill>
              <a:latin typeface="Times New Roman" pitchFamily="18" charset="0"/>
              <a:cs typeface="Times New Roman" pitchFamily="18" charset="0"/>
            </a:endParaRPr>
          </a:p>
        </p:txBody>
      </p:sp>
      <p:pic>
        <p:nvPicPr>
          <p:cNvPr id="3" name="Picture 2"/>
          <p:cNvPicPr/>
          <p:nvPr/>
        </p:nvPicPr>
        <p:blipFill>
          <a:blip r:embed="rId2"/>
          <a:stretch>
            <a:fillRect/>
          </a:stretch>
        </p:blipFill>
        <p:spPr>
          <a:xfrm>
            <a:off x="0" y="0"/>
            <a:ext cx="9144000" cy="6858000"/>
          </a:xfrm>
          <a:prstGeom prst="rect">
            <a:avLst/>
          </a:prstGeom>
        </p:spPr>
      </p:pic>
    </p:spTree>
    <p:extLst>
      <p:ext uri="{BB962C8B-B14F-4D97-AF65-F5344CB8AC3E}">
        <p14:creationId xmlns:p14="http://schemas.microsoft.com/office/powerpoint/2010/main" val="33532078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hidden="1"/>
          <p:cNvSpPr>
            <a:spLocks noGrp="1"/>
          </p:cNvSpPr>
          <p:nvPr>
            <p:ph type="title"/>
          </p:nvPr>
        </p:nvSpPr>
        <p:spPr/>
        <p:txBody>
          <a:bodyPr/>
          <a:lstStyle/>
          <a:p>
            <a:r>
              <a:rPr lang="en-US">
                <a:solidFill>
                  <a:schemeClr val="tx2">
                    <a:lumMod val="60000"/>
                    <a:lumOff val="40000"/>
                  </a:schemeClr>
                </a:solidFill>
                <a:latin typeface="Times New Roman" pitchFamily="18" charset="0"/>
                <a:cs typeface="Times New Roman" pitchFamily="18" charset="0"/>
              </a:rPr>
              <a:t>Drawbacks Of Agile</a:t>
            </a:r>
            <a:endParaRPr lang="en-IN" dirty="0">
              <a:solidFill>
                <a:schemeClr val="tx2">
                  <a:lumMod val="60000"/>
                  <a:lumOff val="40000"/>
                </a:schemeClr>
              </a:solidFill>
              <a:latin typeface="Times New Roman" pitchFamily="18" charset="0"/>
              <a:cs typeface="Times New Roman" pitchFamily="18" charset="0"/>
            </a:endParaRPr>
          </a:p>
        </p:txBody>
      </p:sp>
      <p:pic>
        <p:nvPicPr>
          <p:cNvPr id="3" name="Picture 2"/>
          <p:cNvPicPr/>
          <p:nvPr/>
        </p:nvPicPr>
        <p:blipFill>
          <a:blip r:embed="rId2"/>
          <a:stretch>
            <a:fillRect/>
          </a:stretch>
        </p:blipFill>
        <p:spPr>
          <a:xfrm>
            <a:off x="0" y="0"/>
            <a:ext cx="9144000" cy="6858000"/>
          </a:xfrm>
          <a:prstGeom prst="rect">
            <a:avLst/>
          </a:prstGeom>
        </p:spPr>
      </p:pic>
    </p:spTree>
    <p:extLst>
      <p:ext uri="{BB962C8B-B14F-4D97-AF65-F5344CB8AC3E}">
        <p14:creationId xmlns:p14="http://schemas.microsoft.com/office/powerpoint/2010/main" val="20771645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hidden="1"/>
          <p:cNvSpPr>
            <a:spLocks noGrp="1"/>
          </p:cNvSpPr>
          <p:nvPr>
            <p:ph type="title"/>
          </p:nvPr>
        </p:nvSpPr>
        <p:spPr/>
        <p:txBody>
          <a:bodyPr/>
          <a:lstStyle/>
          <a:p>
            <a:r>
              <a:rPr lang="en-US" sz="5400">
                <a:solidFill>
                  <a:schemeClr val="accent3">
                    <a:lumMod val="75000"/>
                  </a:schemeClr>
                </a:solidFill>
                <a:latin typeface="Times New Roman" pitchFamily="18" charset="0"/>
                <a:cs typeface="Times New Roman" pitchFamily="18" charset="0"/>
              </a:rPr>
              <a:t>Solution</a:t>
            </a:r>
            <a:endParaRPr lang="en-IN" sz="5400" dirty="0">
              <a:solidFill>
                <a:schemeClr val="accent3">
                  <a:lumMod val="75000"/>
                </a:schemeClr>
              </a:solidFill>
              <a:latin typeface="Times New Roman" pitchFamily="18" charset="0"/>
              <a:cs typeface="Times New Roman" pitchFamily="18" charset="0"/>
            </a:endParaRPr>
          </a:p>
        </p:txBody>
      </p:sp>
      <p:pic>
        <p:nvPicPr>
          <p:cNvPr id="3" name="Picture 2"/>
          <p:cNvPicPr/>
          <p:nvPr/>
        </p:nvPicPr>
        <p:blipFill>
          <a:blip r:embed="rId2"/>
          <a:stretch>
            <a:fillRect/>
          </a:stretch>
        </p:blipFill>
        <p:spPr>
          <a:xfrm>
            <a:off x="0" y="0"/>
            <a:ext cx="9144000" cy="6858000"/>
          </a:xfrm>
          <a:prstGeom prst="rect">
            <a:avLst/>
          </a:prstGeom>
        </p:spPr>
      </p:pic>
    </p:spTree>
    <p:extLst>
      <p:ext uri="{BB962C8B-B14F-4D97-AF65-F5344CB8AC3E}">
        <p14:creationId xmlns:p14="http://schemas.microsoft.com/office/powerpoint/2010/main" val="21108080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hidden="1"/>
          <p:cNvSpPr>
            <a:spLocks noGrp="1"/>
          </p:cNvSpPr>
          <p:nvPr>
            <p:ph type="title"/>
          </p:nvPr>
        </p:nvSpPr>
        <p:spPr/>
        <p:txBody>
          <a:bodyPr/>
          <a:lstStyle/>
          <a:p>
            <a:r>
              <a:rPr lang="en-US" sz="5400">
                <a:solidFill>
                  <a:schemeClr val="accent3">
                    <a:lumMod val="75000"/>
                  </a:schemeClr>
                </a:solidFill>
                <a:latin typeface="Times New Roman" pitchFamily="18" charset="0"/>
                <a:cs typeface="Times New Roman" pitchFamily="18" charset="0"/>
              </a:rPr>
              <a:t>Devops</a:t>
            </a:r>
            <a:endParaRPr lang="en-IN" sz="5400" dirty="0">
              <a:solidFill>
                <a:schemeClr val="accent3">
                  <a:lumMod val="75000"/>
                </a:schemeClr>
              </a:solidFill>
              <a:latin typeface="Times New Roman" pitchFamily="18" charset="0"/>
              <a:cs typeface="Times New Roman" pitchFamily="18" charset="0"/>
            </a:endParaRPr>
          </a:p>
        </p:txBody>
      </p:sp>
      <p:pic>
        <p:nvPicPr>
          <p:cNvPr id="3" name="Picture 2"/>
          <p:cNvPicPr/>
          <p:nvPr/>
        </p:nvPicPr>
        <p:blipFill>
          <a:blip r:embed="rId2"/>
          <a:stretch>
            <a:fillRect/>
          </a:stretch>
        </p:blipFill>
        <p:spPr>
          <a:xfrm>
            <a:off x="0" y="0"/>
            <a:ext cx="9144000" cy="6858000"/>
          </a:xfrm>
          <a:prstGeom prst="rect">
            <a:avLst/>
          </a:prstGeom>
        </p:spPr>
      </p:pic>
    </p:spTree>
    <p:extLst>
      <p:ext uri="{BB962C8B-B14F-4D97-AF65-F5344CB8AC3E}">
        <p14:creationId xmlns:p14="http://schemas.microsoft.com/office/powerpoint/2010/main" val="14316573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hidden="1"/>
          <p:cNvSpPr>
            <a:spLocks noGrp="1"/>
          </p:cNvSpPr>
          <p:nvPr>
            <p:ph type="title"/>
          </p:nvPr>
        </p:nvSpPr>
        <p:spPr/>
        <p:txBody>
          <a:bodyPr/>
          <a:lstStyle/>
          <a:p>
            <a:r>
              <a:rPr lang="en-US" sz="6000">
                <a:solidFill>
                  <a:schemeClr val="accent3">
                    <a:lumMod val="75000"/>
                  </a:schemeClr>
                </a:solidFill>
                <a:latin typeface="Times New Roman" pitchFamily="18" charset="0"/>
                <a:cs typeface="Times New Roman" pitchFamily="18" charset="0"/>
              </a:rPr>
              <a:t>Devops Stages</a:t>
            </a:r>
            <a:endParaRPr lang="en-IN" sz="6000" dirty="0">
              <a:solidFill>
                <a:schemeClr val="accent3">
                  <a:lumMod val="75000"/>
                </a:schemeClr>
              </a:solidFill>
              <a:latin typeface="Times New Roman" pitchFamily="18" charset="0"/>
              <a:cs typeface="Times New Roman" pitchFamily="18" charset="0"/>
            </a:endParaRPr>
          </a:p>
        </p:txBody>
      </p:sp>
      <p:pic>
        <p:nvPicPr>
          <p:cNvPr id="3" name="Picture 2"/>
          <p:cNvPicPr/>
          <p:nvPr/>
        </p:nvPicPr>
        <p:blipFill>
          <a:blip r:embed="rId2"/>
          <a:stretch>
            <a:fillRect/>
          </a:stretch>
        </p:blipFill>
        <p:spPr>
          <a:xfrm>
            <a:off x="0" y="0"/>
            <a:ext cx="9144000" cy="6858000"/>
          </a:xfrm>
          <a:prstGeom prst="rect">
            <a:avLst/>
          </a:prstGeom>
        </p:spPr>
      </p:pic>
    </p:spTree>
    <p:extLst>
      <p:ext uri="{BB962C8B-B14F-4D97-AF65-F5344CB8AC3E}">
        <p14:creationId xmlns:p14="http://schemas.microsoft.com/office/powerpoint/2010/main" val="25515312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hidden="1"/>
          <p:cNvSpPr>
            <a:spLocks noGrp="1"/>
          </p:cNvSpPr>
          <p:nvPr>
            <p:ph type="title"/>
          </p:nvPr>
        </p:nvSpPr>
        <p:spPr/>
        <p:txBody>
          <a:bodyPr/>
          <a:lstStyle/>
          <a:p>
            <a:r>
              <a:rPr lang="en-US">
                <a:solidFill>
                  <a:srgbClr val="00B0F0"/>
                </a:solidFill>
              </a:rPr>
              <a:t>Version Control System</a:t>
            </a:r>
            <a:endParaRPr lang="en-IN" dirty="0">
              <a:solidFill>
                <a:srgbClr val="00B0F0"/>
              </a:solidFill>
            </a:endParaRPr>
          </a:p>
        </p:txBody>
      </p:sp>
      <p:pic>
        <p:nvPicPr>
          <p:cNvPr id="3" name="Picture 2"/>
          <p:cNvPicPr/>
          <p:nvPr/>
        </p:nvPicPr>
        <p:blipFill>
          <a:blip r:embed="rId2"/>
          <a:stretch>
            <a:fillRect/>
          </a:stretch>
        </p:blipFill>
        <p:spPr>
          <a:xfrm>
            <a:off x="0" y="0"/>
            <a:ext cx="9144000" cy="6858000"/>
          </a:xfrm>
          <a:prstGeom prst="rect">
            <a:avLst/>
          </a:prstGeom>
        </p:spPr>
      </p:pic>
    </p:spTree>
    <p:extLst>
      <p:ext uri="{BB962C8B-B14F-4D97-AF65-F5344CB8AC3E}">
        <p14:creationId xmlns:p14="http://schemas.microsoft.com/office/powerpoint/2010/main" val="134121385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65</TotalTime>
  <Words>151</Words>
  <Application>Microsoft Office PowerPoint</Application>
  <PresentationFormat>On-screen Show (4:3)</PresentationFormat>
  <Paragraphs>28</Paragraphs>
  <Slides>34</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34</vt:i4>
      </vt:variant>
    </vt:vector>
  </HeadingPairs>
  <TitlesOfParts>
    <vt:vector size="39" baseType="lpstr">
      <vt:lpstr>Arial</vt:lpstr>
      <vt:lpstr>Calibri</vt:lpstr>
      <vt:lpstr>system-ui</vt:lpstr>
      <vt:lpstr>Times New Roman</vt:lpstr>
      <vt:lpstr>Office Theme</vt:lpstr>
      <vt:lpstr>AR SOFTWARES</vt:lpstr>
      <vt:lpstr>Water Fall Method</vt:lpstr>
      <vt:lpstr>Drawbacks of WFM</vt:lpstr>
      <vt:lpstr>Agile Methodology</vt:lpstr>
      <vt:lpstr>Drawbacks Of Agile</vt:lpstr>
      <vt:lpstr>Solution</vt:lpstr>
      <vt:lpstr>Devops</vt:lpstr>
      <vt:lpstr>Devops Stages</vt:lpstr>
      <vt:lpstr>Version Control System</vt:lpstr>
      <vt:lpstr>Source Code Management</vt:lpstr>
      <vt:lpstr>Centralized Version Control System</vt:lpstr>
      <vt:lpstr>Distributed Version Control System</vt:lpstr>
      <vt:lpstr>Version Control Tools</vt:lpstr>
      <vt:lpstr>Distributed Version Control System</vt:lpstr>
      <vt:lpstr>Source Code Repositories</vt:lpstr>
      <vt:lpstr>Git</vt:lpstr>
      <vt:lpstr>Git Commands</vt:lpstr>
      <vt:lpstr>Git Commands</vt:lpstr>
      <vt:lpstr>Git Commands</vt:lpstr>
      <vt:lpstr>CI/CD</vt:lpstr>
      <vt:lpstr>PowerPoint Presentation</vt:lpstr>
      <vt:lpstr>PowerPoint Presentation</vt:lpstr>
      <vt:lpstr>PowerPoint Presentation</vt:lpstr>
      <vt:lpstr>Process before Jenkins</vt:lpstr>
      <vt:lpstr>Problems before using Jenkins</vt:lpstr>
      <vt:lpstr>Problems before using Jenkins</vt:lpstr>
      <vt:lpstr>PowerPoint Presentation</vt:lpstr>
      <vt:lpstr>PowerPoint Presentation</vt:lpstr>
      <vt:lpstr>PowerPoint Presentation</vt:lpstr>
      <vt:lpstr>PowerPoint Presentation</vt:lpstr>
      <vt:lpstr>PowerPoint Presentation</vt:lpstr>
      <vt:lpstr>Jenkins Slave</vt:lpstr>
      <vt:lpstr>    JenkinsSlaves Jenkins is an awesome Continuous Integration tool which allows you to add multiple slaves as per your project requirement to a central Master server. In distributed environment, we need different machines for different purposes.  For example, we may need machine1(Ubuntu) to run some process and machine2(CentOS) to run some other process.       For such distribution, Jenkins Master Slave configuration comes to the rescue.  </vt:lpstr>
      <vt:lpstr>Distribute Slave Architecture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AR SOFTWARES</dc:title>
  <dc:creator>ARJUN</dc:creator>
  <cp:lastModifiedBy>ARJUN KUMAR</cp:lastModifiedBy>
  <cp:revision>10</cp:revision>
  <dcterms:created xsi:type="dcterms:W3CDTF">2021-05-14T11:24:55Z</dcterms:created>
  <dcterms:modified xsi:type="dcterms:W3CDTF">2021-07-23T05:30:11Z</dcterms:modified>
</cp:coreProperties>
</file>